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6"/>
  </p:notesMasterIdLst>
  <p:sldIdLst>
    <p:sldId id="470" r:id="rId2"/>
    <p:sldId id="471" r:id="rId3"/>
    <p:sldId id="472" r:id="rId4"/>
    <p:sldId id="473" r:id="rId5"/>
  </p:sldIdLst>
  <p:sldSz cx="9144000" cy="5143500" type="screen16x9"/>
  <p:notesSz cx="7010400" cy="92964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1pPr>
    <a:lvl2pPr marL="4572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2pPr>
    <a:lvl3pPr marL="9144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3pPr>
    <a:lvl4pPr marL="13716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4pPr>
    <a:lvl5pPr marL="18288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5pPr>
    <a:lvl6pPr marL="2286000" algn="l" defTabSz="4572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6pPr>
    <a:lvl7pPr marL="2743200" algn="l" defTabSz="4572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7pPr>
    <a:lvl8pPr marL="3200400" algn="l" defTabSz="4572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8pPr>
    <a:lvl9pPr marL="3657600" algn="l" defTabSz="4572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11">
          <p15:clr>
            <a:srgbClr val="A4A3A4"/>
          </p15:clr>
        </p15:guide>
        <p15:guide id="2" pos="2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notes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234B"/>
    <a:srgbClr val="333333"/>
    <a:srgbClr val="AB0520"/>
    <a:srgbClr val="C8D9D8"/>
    <a:srgbClr val="6F868D"/>
    <a:srgbClr val="83B1E3"/>
    <a:srgbClr val="0686EF"/>
    <a:srgbClr val="FAD7AA"/>
    <a:srgbClr val="8BBEE2"/>
    <a:srgbClr val="BE0B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28" autoAdjust="0"/>
    <p:restoredTop sz="94048" autoAdjust="0"/>
  </p:normalViewPr>
  <p:slideViewPr>
    <p:cSldViewPr snapToGrid="0">
      <p:cViewPr varScale="1">
        <p:scale>
          <a:sx n="94" d="100"/>
          <a:sy n="94" d="100"/>
        </p:scale>
        <p:origin x="696" y="66"/>
      </p:cViewPr>
      <p:guideLst>
        <p:guide orient="horz" pos="311"/>
        <p:guide pos="2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9E3684C-F081-544B-8C90-A5795DCABDF2}" type="datetimeFigureOut">
              <a:rPr lang="en-US" smtClean="0"/>
              <a:t>9/25/2019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541DD33-2A06-9443-920E-9A8794B892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024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41DD33-2A06-9443-920E-9A8794B8924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4443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41DD33-2A06-9443-920E-9A8794B8924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828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41DD33-2A06-9443-920E-9A8794B8924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9140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41DD33-2A06-9443-920E-9A8794B8924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0856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1153206"/>
            <a:ext cx="7772400" cy="1101725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SAMPLE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2431336"/>
            <a:ext cx="6400800" cy="828662"/>
          </a:xfrm>
        </p:spPr>
        <p:txBody>
          <a:bodyPr/>
          <a:lstStyle>
            <a:lvl1pPr marL="0" indent="0" algn="ctr">
              <a:buNone/>
              <a:defRPr sz="2000" baseline="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Sample text or subtitle</a:t>
            </a:r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48CD09-1EE7-8745-AB3C-21E7A359E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46813" y="4015014"/>
            <a:ext cx="2256972" cy="1128486"/>
          </a:xfrm>
          <a:prstGeom prst="rect">
            <a:avLst/>
          </a:prstGeom>
        </p:spPr>
      </p:pic>
      <p:pic>
        <p:nvPicPr>
          <p:cNvPr id="7" name="Picture 6" descr="triangles_red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199" y="998277"/>
            <a:ext cx="606552" cy="82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0636110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e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31D21-4A4F-034C-896A-AD009F94F6B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685291" y="0"/>
            <a:ext cx="7772400" cy="1103313"/>
          </a:xfrm>
        </p:spPr>
        <p:txBody>
          <a:bodyPr/>
          <a:lstStyle>
            <a:lvl1pPr algn="l">
              <a:defRPr sz="2000" baseline="0">
                <a:solidFill>
                  <a:srgbClr val="0C234B"/>
                </a:solidFill>
              </a:defRPr>
            </a:lvl1pPr>
          </a:lstStyle>
          <a:p>
            <a:r>
              <a:rPr lang="en-US" dirty="0"/>
              <a:t>SAMPLE HEADER</a:t>
            </a:r>
          </a:p>
        </p:txBody>
      </p:sp>
      <p:sp>
        <p:nvSpPr>
          <p:cNvPr id="13" name="Text Placeholder 2"/>
          <p:cNvSpPr>
            <a:spLocks noGrp="1"/>
          </p:cNvSpPr>
          <p:nvPr>
            <p:ph idx="1"/>
          </p:nvPr>
        </p:nvSpPr>
        <p:spPr>
          <a:xfrm>
            <a:off x="765443" y="1713986"/>
            <a:ext cx="3599264" cy="29717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algn="l">
              <a:defRPr>
                <a:solidFill>
                  <a:schemeClr val="tx1"/>
                </a:solidFill>
              </a:defRPr>
            </a:lvl1pPr>
            <a:lvl2pPr algn="l">
              <a:defRPr>
                <a:solidFill>
                  <a:schemeClr val="tx1"/>
                </a:solidFill>
              </a:defRPr>
            </a:lvl2pPr>
            <a:lvl3pPr algn="l">
              <a:defRPr>
                <a:solidFill>
                  <a:schemeClr val="tx1"/>
                </a:solidFill>
              </a:defRPr>
            </a:lvl3pPr>
            <a:lvl4pPr algn="l">
              <a:defRPr>
                <a:solidFill>
                  <a:schemeClr val="tx1"/>
                </a:solidFill>
              </a:defRPr>
            </a:lvl4pPr>
            <a:lvl5pPr algn="l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2"/>
          <p:cNvSpPr>
            <a:spLocks noGrp="1"/>
          </p:cNvSpPr>
          <p:nvPr>
            <p:ph idx="13"/>
          </p:nvPr>
        </p:nvSpPr>
        <p:spPr>
          <a:xfrm>
            <a:off x="4723271" y="1713986"/>
            <a:ext cx="3599264" cy="29717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algn="l">
              <a:defRPr>
                <a:solidFill>
                  <a:schemeClr val="tx1"/>
                </a:solidFill>
              </a:defRPr>
            </a:lvl1pPr>
            <a:lvl2pPr algn="l">
              <a:defRPr>
                <a:solidFill>
                  <a:schemeClr val="tx1"/>
                </a:solidFill>
              </a:defRPr>
            </a:lvl2pPr>
            <a:lvl3pPr algn="l">
              <a:defRPr>
                <a:solidFill>
                  <a:schemeClr val="tx1"/>
                </a:solidFill>
              </a:defRPr>
            </a:lvl3pPr>
            <a:lvl4pPr algn="l">
              <a:defRPr>
                <a:solidFill>
                  <a:schemeClr val="tx1"/>
                </a:solidFill>
              </a:defRPr>
            </a:lvl4pPr>
            <a:lvl5pPr algn="l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82168210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agraph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291" y="0"/>
            <a:ext cx="7772400" cy="1103313"/>
          </a:xfrm>
        </p:spPr>
        <p:txBody>
          <a:bodyPr/>
          <a:lstStyle>
            <a:lvl1pPr algn="l">
              <a:defRPr sz="2000" baseline="0">
                <a:solidFill>
                  <a:srgbClr val="0C234B"/>
                </a:solidFill>
              </a:defRPr>
            </a:lvl1pPr>
          </a:lstStyle>
          <a:p>
            <a:r>
              <a:rPr lang="en-US" dirty="0"/>
              <a:t>SAMPLE HEADER</a:t>
            </a:r>
          </a:p>
        </p:txBody>
      </p:sp>
      <p:sp>
        <p:nvSpPr>
          <p:cNvPr id="5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B17539-672D-2847-B799-9A2A8D95C7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2" name="Text Placeholder 2"/>
          <p:cNvSpPr>
            <a:spLocks noGrp="1"/>
          </p:cNvSpPr>
          <p:nvPr>
            <p:ph idx="1" hasCustomPrompt="1"/>
          </p:nvPr>
        </p:nvSpPr>
        <p:spPr>
          <a:xfrm>
            <a:off x="950387" y="2157897"/>
            <a:ext cx="3845859" cy="14180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400" b="0" i="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Sample Basic Paragraph.</a:t>
            </a:r>
            <a:r>
              <a:rPr lang="en-US" baseline="0" dirty="0"/>
              <a:t> </a:t>
            </a:r>
            <a:r>
              <a:rPr lang="en-US" dirty="0"/>
              <a:t>This is what the text would look</a:t>
            </a:r>
            <a:r>
              <a:rPr lang="en-US" baseline="0" dirty="0"/>
              <a:t> like in a paragraph. This is what the text would look like in a paragraph. This is what the text would look like.</a:t>
            </a:r>
            <a:endParaRPr lang="en-US" dirty="0"/>
          </a:p>
          <a:p>
            <a:pPr lvl="0"/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idx="11" hasCustomPrompt="1"/>
          </p:nvPr>
        </p:nvSpPr>
        <p:spPr>
          <a:xfrm>
            <a:off x="930172" y="1817064"/>
            <a:ext cx="3845859" cy="353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i="0">
                <a:solidFill>
                  <a:srgbClr val="AB0520"/>
                </a:solidFill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PARAGRAPH TITLE</a:t>
            </a:r>
          </a:p>
        </p:txBody>
      </p:sp>
    </p:spTree>
    <p:extLst>
      <p:ext uri="{BB962C8B-B14F-4D97-AF65-F5344CB8AC3E}">
        <p14:creationId xmlns:p14="http://schemas.microsoft.com/office/powerpoint/2010/main" val="1389436310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Paragraph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31D21-4A4F-034C-896A-AD009F94F6B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685291" y="0"/>
            <a:ext cx="7772400" cy="1103313"/>
          </a:xfrm>
        </p:spPr>
        <p:txBody>
          <a:bodyPr/>
          <a:lstStyle>
            <a:lvl1pPr algn="l">
              <a:defRPr sz="2000" baseline="0">
                <a:solidFill>
                  <a:srgbClr val="0C234B"/>
                </a:solidFill>
              </a:defRPr>
            </a:lvl1pPr>
          </a:lstStyle>
          <a:p>
            <a:r>
              <a:rPr lang="en-US" dirty="0"/>
              <a:t>SAMPLE HEADER</a:t>
            </a:r>
          </a:p>
        </p:txBody>
      </p:sp>
      <p:sp>
        <p:nvSpPr>
          <p:cNvPr id="12" name="Text Placeholder 2"/>
          <p:cNvSpPr>
            <a:spLocks noGrp="1"/>
          </p:cNvSpPr>
          <p:nvPr>
            <p:ph idx="1" hasCustomPrompt="1"/>
          </p:nvPr>
        </p:nvSpPr>
        <p:spPr>
          <a:xfrm>
            <a:off x="987377" y="1664663"/>
            <a:ext cx="3377331" cy="2929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Tx/>
              <a:buNone/>
              <a:tabLst/>
              <a:defRPr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Sample Basic Paragraph.</a:t>
            </a:r>
            <a:r>
              <a:rPr lang="en-US" baseline="0" dirty="0"/>
              <a:t> </a:t>
            </a:r>
            <a:r>
              <a:rPr lang="en-US" dirty="0"/>
              <a:t>This is what the text would look</a:t>
            </a:r>
            <a:r>
              <a:rPr lang="en-US" baseline="0" dirty="0"/>
              <a:t> like in a paragraph. This is what the text would look like in a paragraph. This is what the text would look like.</a:t>
            </a:r>
            <a:endParaRPr lang="en-US" dirty="0"/>
          </a:p>
          <a:p>
            <a:pPr lvl="0"/>
            <a:endParaRPr lang="en-US" dirty="0"/>
          </a:p>
        </p:txBody>
      </p:sp>
      <p:sp>
        <p:nvSpPr>
          <p:cNvPr id="15" name="Text Placeholder 2"/>
          <p:cNvSpPr>
            <a:spLocks noGrp="1"/>
          </p:cNvSpPr>
          <p:nvPr>
            <p:ph idx="13" hasCustomPrompt="1"/>
          </p:nvPr>
        </p:nvSpPr>
        <p:spPr>
          <a:xfrm>
            <a:off x="4772589" y="1664663"/>
            <a:ext cx="3377331" cy="2929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Tx/>
              <a:buNone/>
              <a:tabLst/>
              <a:defRPr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Sample Basic Paragraph.</a:t>
            </a:r>
            <a:r>
              <a:rPr lang="en-US" baseline="0" dirty="0"/>
              <a:t> </a:t>
            </a:r>
            <a:r>
              <a:rPr lang="en-US" dirty="0"/>
              <a:t>This is what the text would look</a:t>
            </a:r>
            <a:r>
              <a:rPr lang="en-US" baseline="0" dirty="0"/>
              <a:t> like in a paragraph. This is what the text would look like in a paragraph. This is what the text would look like.</a:t>
            </a:r>
            <a:endParaRPr lang="en-US" dirty="0"/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9293155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291" y="0"/>
            <a:ext cx="7772400" cy="1103313"/>
          </a:xfrm>
        </p:spPr>
        <p:txBody>
          <a:bodyPr/>
          <a:lstStyle>
            <a:lvl1pPr algn="l">
              <a:defRPr sz="2000" baseline="0">
                <a:solidFill>
                  <a:srgbClr val="0C234B"/>
                </a:solidFill>
              </a:defRPr>
            </a:lvl1pPr>
          </a:lstStyle>
          <a:p>
            <a:r>
              <a:rPr lang="en-US" dirty="0"/>
              <a:t>SAMPLE HEADER</a:t>
            </a:r>
          </a:p>
        </p:txBody>
      </p:sp>
      <p:sp>
        <p:nvSpPr>
          <p:cNvPr id="5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B17539-672D-2847-B799-9A2A8D95C7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Subtitle 2"/>
          <p:cNvSpPr txBox="1">
            <a:spLocks/>
          </p:cNvSpPr>
          <p:nvPr userDrawn="1"/>
        </p:nvSpPr>
        <p:spPr bwMode="auto">
          <a:xfrm>
            <a:off x="4641547" y="1350987"/>
            <a:ext cx="3291626" cy="2079591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Bef>
                <a:spcPts val="800"/>
              </a:spcBef>
              <a:spcAft>
                <a:spcPct val="0"/>
              </a:spcAft>
              <a:buNone/>
              <a:defRPr sz="2000" baseline="0">
                <a:solidFill>
                  <a:srgbClr val="FFFFFF"/>
                </a:solidFill>
                <a:latin typeface="+mn-lt"/>
                <a:ea typeface="+mn-ea"/>
                <a:cs typeface="Times New Roman"/>
                <a:sym typeface="Calibri" charset="0"/>
              </a:defRPr>
            </a:lvl1pPr>
            <a:lvl2pPr marL="457200" indent="0" algn="ctr" rtl="0" eaLnBrk="0" fontAlgn="base" hangingPunct="0">
              <a:spcBef>
                <a:spcPts val="700"/>
              </a:spcBef>
              <a:spcAft>
                <a:spcPct val="0"/>
              </a:spcAft>
              <a:buNone/>
              <a:defRPr sz="2800">
                <a:solidFill>
                  <a:srgbClr val="FFFFFF"/>
                </a:solidFill>
                <a:latin typeface="+mn-lt"/>
                <a:ea typeface="+mn-ea"/>
                <a:cs typeface="+mn-cs"/>
                <a:sym typeface="Calibri" charset="0"/>
              </a:defRPr>
            </a:lvl2pPr>
            <a:lvl3pPr marL="914400" indent="0" algn="ctr" rtl="0" eaLnBrk="0" fontAlgn="base" hangingPunct="0">
              <a:spcBef>
                <a:spcPts val="600"/>
              </a:spcBef>
              <a:spcAft>
                <a:spcPct val="0"/>
              </a:spcAft>
              <a:buNone/>
              <a:defRPr sz="2400">
                <a:solidFill>
                  <a:srgbClr val="FFFFFF"/>
                </a:solidFill>
                <a:latin typeface="+mn-lt"/>
                <a:ea typeface="+mn-ea"/>
                <a:cs typeface="+mn-cs"/>
                <a:sym typeface="Calibri" charset="0"/>
              </a:defRPr>
            </a:lvl3pPr>
            <a:lvl4pPr marL="1371600" indent="0" algn="ctr" rtl="0" eaLnBrk="0" fontAlgn="base" hangingPunct="0">
              <a:spcBef>
                <a:spcPts val="500"/>
              </a:spcBef>
              <a:spcAft>
                <a:spcPct val="0"/>
              </a:spcAft>
              <a:buNone/>
              <a:defRPr sz="2000">
                <a:solidFill>
                  <a:srgbClr val="FFFFFF"/>
                </a:solidFill>
                <a:latin typeface="+mn-lt"/>
                <a:ea typeface="+mn-ea"/>
                <a:cs typeface="+mn-cs"/>
                <a:sym typeface="Calibri" charset="0"/>
              </a:defRPr>
            </a:lvl4pPr>
            <a:lvl5pPr marL="1828800" indent="0" algn="ctr" rtl="0" eaLnBrk="0" fontAlgn="base" hangingPunct="0">
              <a:spcBef>
                <a:spcPts val="500"/>
              </a:spcBef>
              <a:spcAft>
                <a:spcPct val="0"/>
              </a:spcAft>
              <a:buNone/>
              <a:defRPr sz="2000">
                <a:solidFill>
                  <a:srgbClr val="FFFFFF"/>
                </a:solidFill>
                <a:latin typeface="+mn-lt"/>
                <a:ea typeface="+mn-ea"/>
                <a:cs typeface="+mn-cs"/>
                <a:sym typeface="Calibri" charset="0"/>
              </a:defRPr>
            </a:lvl5pPr>
            <a:lvl6pPr marL="2286000" indent="0" algn="ctr" rtl="0" fontAlgn="base">
              <a:spcBef>
                <a:spcPts val="500"/>
              </a:spcBef>
              <a:spcAft>
                <a:spcPct val="0"/>
              </a:spcAft>
              <a:buNone/>
              <a:defRPr sz="2000">
                <a:solidFill>
                  <a:srgbClr val="878787"/>
                </a:solidFill>
                <a:latin typeface="+mn-lt"/>
                <a:ea typeface="+mn-ea"/>
                <a:cs typeface="+mn-cs"/>
                <a:sym typeface="Calibri" charset="0"/>
              </a:defRPr>
            </a:lvl6pPr>
            <a:lvl7pPr marL="2743200" indent="0" algn="ctr" rtl="0" fontAlgn="base">
              <a:spcBef>
                <a:spcPts val="500"/>
              </a:spcBef>
              <a:spcAft>
                <a:spcPct val="0"/>
              </a:spcAft>
              <a:buNone/>
              <a:defRPr sz="2000">
                <a:solidFill>
                  <a:srgbClr val="878787"/>
                </a:solidFill>
                <a:latin typeface="+mn-lt"/>
                <a:ea typeface="+mn-ea"/>
                <a:cs typeface="+mn-cs"/>
                <a:sym typeface="Calibri" charset="0"/>
              </a:defRPr>
            </a:lvl7pPr>
            <a:lvl8pPr marL="3200400" indent="0" algn="ctr" rtl="0" fontAlgn="base">
              <a:spcBef>
                <a:spcPts val="500"/>
              </a:spcBef>
              <a:spcAft>
                <a:spcPct val="0"/>
              </a:spcAft>
              <a:buNone/>
              <a:defRPr sz="2000">
                <a:solidFill>
                  <a:srgbClr val="878787"/>
                </a:solidFill>
                <a:latin typeface="+mn-lt"/>
                <a:ea typeface="+mn-ea"/>
                <a:cs typeface="+mn-cs"/>
                <a:sym typeface="Calibri" charset="0"/>
              </a:defRPr>
            </a:lvl8pPr>
            <a:lvl9pPr marL="3657600" indent="0" algn="ctr" rtl="0" fontAlgn="base">
              <a:spcBef>
                <a:spcPts val="500"/>
              </a:spcBef>
              <a:spcAft>
                <a:spcPct val="0"/>
              </a:spcAft>
              <a:buNone/>
              <a:defRPr sz="2000">
                <a:solidFill>
                  <a:srgbClr val="878787"/>
                </a:solidFill>
                <a:latin typeface="+mn-lt"/>
                <a:ea typeface="+mn-ea"/>
                <a:cs typeface="+mn-cs"/>
                <a:sym typeface="Calibri" charset="0"/>
              </a:defRPr>
            </a:lvl9pPr>
          </a:lstStyle>
          <a:p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sz="half" idx="1"/>
          </p:nvPr>
        </p:nvSpPr>
        <p:spPr>
          <a:xfrm>
            <a:off x="1209963" y="1575377"/>
            <a:ext cx="6467763" cy="1314450"/>
          </a:xfrm>
        </p:spPr>
        <p:txBody>
          <a:bodyPr/>
          <a:lstStyle>
            <a:lvl1pPr algn="l">
              <a:defRPr sz="2800" b="0">
                <a:solidFill>
                  <a:schemeClr val="tx1"/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8944161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187895"/>
            <a:ext cx="5486400" cy="3086100"/>
          </a:xfrm>
        </p:spPr>
        <p:txBody>
          <a:bodyPr/>
          <a:lstStyle>
            <a:lvl1pPr marL="0" indent="0" algn="l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4297179"/>
            <a:ext cx="5486400" cy="400870"/>
          </a:xfrm>
        </p:spPr>
        <p:txBody>
          <a:bodyPr/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IMAGE CAPTION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31D21-4A4F-034C-896A-AD009F94F6B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685291" y="0"/>
            <a:ext cx="7772400" cy="1103313"/>
          </a:xfrm>
        </p:spPr>
        <p:txBody>
          <a:bodyPr/>
          <a:lstStyle>
            <a:lvl1pPr algn="l">
              <a:defRPr sz="2000" baseline="0">
                <a:solidFill>
                  <a:srgbClr val="0C234B"/>
                </a:solidFill>
              </a:defRPr>
            </a:lvl1pPr>
          </a:lstStyle>
          <a:p>
            <a:r>
              <a:rPr lang="en-US" dirty="0"/>
              <a:t>SAMPLE HEADER</a:t>
            </a:r>
          </a:p>
        </p:txBody>
      </p:sp>
    </p:spTree>
    <p:extLst>
      <p:ext uri="{BB962C8B-B14F-4D97-AF65-F5344CB8AC3E}">
        <p14:creationId xmlns:p14="http://schemas.microsoft.com/office/powerpoint/2010/main" val="1865571262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Aligne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291" y="0"/>
            <a:ext cx="7772400" cy="1103313"/>
          </a:xfrm>
        </p:spPr>
        <p:txBody>
          <a:bodyPr/>
          <a:lstStyle>
            <a:lvl1pPr algn="l">
              <a:defRPr sz="2000" baseline="0">
                <a:solidFill>
                  <a:srgbClr val="0C234B"/>
                </a:solidFill>
              </a:defRPr>
            </a:lvl1pPr>
          </a:lstStyle>
          <a:p>
            <a:r>
              <a:rPr lang="en-US" dirty="0"/>
              <a:t>SAMPLE HEADER</a:t>
            </a:r>
          </a:p>
        </p:txBody>
      </p:sp>
      <p:sp>
        <p:nvSpPr>
          <p:cNvPr id="5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B17539-672D-2847-B799-9A2A8D95C7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2" name="Text Placeholder 2"/>
          <p:cNvSpPr>
            <a:spLocks noGrp="1"/>
          </p:cNvSpPr>
          <p:nvPr>
            <p:ph idx="1" hasCustomPrompt="1"/>
          </p:nvPr>
        </p:nvSpPr>
        <p:spPr>
          <a:xfrm>
            <a:off x="679135" y="1109775"/>
            <a:ext cx="2255330" cy="22195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400" b="0" i="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Sample Basic Paragraph.</a:t>
            </a:r>
            <a:r>
              <a:rPr lang="en-US" baseline="0" dirty="0"/>
              <a:t> </a:t>
            </a:r>
            <a:r>
              <a:rPr lang="en-US" dirty="0"/>
              <a:t>This is what the text would look</a:t>
            </a:r>
            <a:r>
              <a:rPr lang="en-US" baseline="0" dirty="0"/>
              <a:t> like in a paragraph. This is what the text would look like in a paragraph. This is what the text would look like.</a:t>
            </a:r>
            <a:endParaRPr lang="en-US" dirty="0"/>
          </a:p>
          <a:p>
            <a:pPr lvl="0"/>
            <a:endParaRPr 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1"/>
          </p:nvPr>
        </p:nvSpPr>
        <p:spPr>
          <a:xfrm>
            <a:off x="3049915" y="1187895"/>
            <a:ext cx="5486400" cy="3086100"/>
          </a:xfrm>
        </p:spPr>
        <p:txBody>
          <a:bodyPr/>
          <a:lstStyle>
            <a:lvl1pPr marL="0" indent="0" algn="l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3049915" y="4297179"/>
            <a:ext cx="5486400" cy="400870"/>
          </a:xfrm>
        </p:spPr>
        <p:txBody>
          <a:bodyPr/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IMAGE CAPTION</a:t>
            </a:r>
          </a:p>
        </p:txBody>
      </p:sp>
    </p:spTree>
    <p:extLst>
      <p:ext uri="{BB962C8B-B14F-4D97-AF65-F5344CB8AC3E}">
        <p14:creationId xmlns:p14="http://schemas.microsoft.com/office/powerpoint/2010/main" val="1549862989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3B0AC-9194-3147-91C1-7FC7FBA87A1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0213026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97025"/>
            <a:ext cx="7772400" cy="1103313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Calibri" charset="0"/>
              </a:rPr>
              <a:t>Click to edit Master title style</a:t>
            </a:r>
            <a:endParaRPr lang="en-US" dirty="0">
              <a:sym typeface="Calibri" charset="0"/>
            </a:endParaRP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1600" y="2914650"/>
            <a:ext cx="6400800" cy="195603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Calibri" charset="0"/>
              </a:rPr>
              <a:t>Click to edit Master text styles</a:t>
            </a:r>
          </a:p>
          <a:p>
            <a:pPr lvl="1"/>
            <a:r>
              <a:rPr lang="en-US">
                <a:sym typeface="Calibri" charset="0"/>
              </a:rPr>
              <a:t>Second level</a:t>
            </a:r>
          </a:p>
          <a:p>
            <a:pPr lvl="2"/>
            <a:r>
              <a:rPr lang="en-US">
                <a:sym typeface="Calibri" charset="0"/>
              </a:rPr>
              <a:t>Third level</a:t>
            </a:r>
          </a:p>
          <a:p>
            <a:pPr lvl="3"/>
            <a:r>
              <a:rPr lang="en-US">
                <a:sym typeface="Calibri" charset="0"/>
              </a:rPr>
              <a:t>Fourth level</a:t>
            </a:r>
          </a:p>
          <a:p>
            <a:pPr lvl="4"/>
            <a:r>
              <a:rPr lang="en-US">
                <a:sym typeface="Calibri" charset="0"/>
              </a:rPr>
              <a:t>Fifth level</a:t>
            </a:r>
            <a:endParaRPr lang="en-US" dirty="0">
              <a:sym typeface="Calibri" charset="0"/>
            </a:endParaRPr>
          </a:p>
        </p:txBody>
      </p:sp>
      <p:pic>
        <p:nvPicPr>
          <p:cNvPr id="8" name="Picture 7" descr="triangle_page#.png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5118" y="4825556"/>
            <a:ext cx="575518" cy="317944"/>
          </a:xfrm>
          <a:prstGeom prst="rect">
            <a:avLst/>
          </a:prstGeom>
        </p:spPr>
      </p:pic>
      <p:sp>
        <p:nvSpPr>
          <p:cNvPr id="1027" name="Text Box 3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4315389" y="4882202"/>
            <a:ext cx="505516" cy="2612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FFFFFF"/>
                </a:solidFill>
                <a:latin typeface="+mn-lt"/>
                <a:ea typeface="ＭＳ Ｐゴシック" charset="0"/>
                <a:cs typeface="Calibri" charset="0"/>
                <a:sym typeface="Calibri" charset="0"/>
              </a:defRPr>
            </a:lvl1pPr>
            <a:lvl2pPr algn="l">
              <a:defRPr sz="1200">
                <a:solidFill>
                  <a:schemeClr val="tx1"/>
                </a:solidFill>
                <a:latin typeface="Gill Sans" charset="0"/>
                <a:ea typeface="ＭＳ Ｐゴシック" charset="0"/>
              </a:defRPr>
            </a:lvl2pPr>
            <a:lvl3pPr algn="l">
              <a:defRPr sz="1200">
                <a:solidFill>
                  <a:schemeClr val="tx1"/>
                </a:solidFill>
                <a:latin typeface="Gill Sans" charset="0"/>
                <a:ea typeface="ＭＳ Ｐゴシック" charset="0"/>
              </a:defRPr>
            </a:lvl3pPr>
            <a:lvl4pPr algn="l">
              <a:defRPr sz="1200">
                <a:solidFill>
                  <a:schemeClr val="tx1"/>
                </a:solidFill>
                <a:latin typeface="Gill Sans" charset="0"/>
                <a:ea typeface="ＭＳ Ｐゴシック" charset="0"/>
              </a:defRPr>
            </a:lvl4pPr>
            <a:lvl5pPr algn="l">
              <a:defRPr sz="1200">
                <a:solidFill>
                  <a:schemeClr val="tx1"/>
                </a:solidFill>
                <a:latin typeface="Gill Sans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ill Sans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ill Sans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ill Sans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ill Sans" charset="0"/>
                <a:ea typeface="ＭＳ Ｐゴシック" charset="0"/>
              </a:defRPr>
            </a:lvl9pPr>
          </a:lstStyle>
          <a:p>
            <a:pPr>
              <a:defRPr/>
            </a:pPr>
            <a:fld id="{49B76813-089B-5346-A50D-90CF445FC7A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88" r:id="rId2"/>
    <p:sldLayoutId id="2147483677" r:id="rId3"/>
    <p:sldLayoutId id="2147483687" r:id="rId4"/>
    <p:sldLayoutId id="2147483678" r:id="rId5"/>
    <p:sldLayoutId id="2147483692" r:id="rId6"/>
    <p:sldLayoutId id="2147483709" r:id="rId7"/>
    <p:sldLayoutId id="2147483708" r:id="rId8"/>
  </p:sldLayoutIdLst>
  <p:transition/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 b="1" i="0">
          <a:solidFill>
            <a:srgbClr val="0C234B"/>
          </a:solidFill>
          <a:latin typeface="Verdana"/>
          <a:ea typeface="+mj-ea"/>
          <a:cs typeface="+mj-cs"/>
          <a:sym typeface="Calibri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9pPr>
    </p:titleStyle>
    <p:bodyStyle>
      <a:lvl1pPr marL="342900" indent="-342900" algn="ctr" rtl="0" eaLnBrk="1" fontAlgn="base" hangingPunct="1">
        <a:spcBef>
          <a:spcPts val="800"/>
        </a:spcBef>
        <a:spcAft>
          <a:spcPct val="0"/>
        </a:spcAft>
        <a:buClr>
          <a:srgbClr val="BE0B34"/>
        </a:buClr>
        <a:buFont typeface="Arial"/>
        <a:buChar char="•"/>
        <a:defRPr sz="2000">
          <a:solidFill>
            <a:srgbClr val="6F868D"/>
          </a:solidFill>
          <a:latin typeface="Verdana"/>
          <a:ea typeface="+mn-ea"/>
          <a:cs typeface="Verdana"/>
          <a:sym typeface="Calibri" charset="0"/>
        </a:defRPr>
      </a:lvl1pPr>
      <a:lvl2pPr marL="704850" indent="-285750" algn="ctr" rtl="0" eaLnBrk="1" fontAlgn="base" hangingPunct="1">
        <a:spcBef>
          <a:spcPts val="700"/>
        </a:spcBef>
        <a:spcAft>
          <a:spcPct val="0"/>
        </a:spcAft>
        <a:buClr>
          <a:srgbClr val="BE0B34"/>
        </a:buClr>
        <a:buFont typeface="Arial"/>
        <a:buChar char="•"/>
        <a:defRPr sz="1600">
          <a:solidFill>
            <a:srgbClr val="6F868D"/>
          </a:solidFill>
          <a:latin typeface="Verdana"/>
          <a:ea typeface="+mn-ea"/>
          <a:cs typeface="Verdana"/>
          <a:sym typeface="Calibri" charset="0"/>
        </a:defRPr>
      </a:lvl2pPr>
      <a:lvl3pPr marL="1047750" indent="-171450" algn="ctr" rtl="0" eaLnBrk="1" fontAlgn="base" hangingPunct="1">
        <a:spcBef>
          <a:spcPts val="600"/>
        </a:spcBef>
        <a:spcAft>
          <a:spcPct val="0"/>
        </a:spcAft>
        <a:buClr>
          <a:srgbClr val="BE0B34"/>
        </a:buClr>
        <a:buFont typeface="Arial"/>
        <a:buChar char="•"/>
        <a:defRPr sz="1200">
          <a:solidFill>
            <a:srgbClr val="6F868D"/>
          </a:solidFill>
          <a:latin typeface="Verdana"/>
          <a:ea typeface="+mn-ea"/>
          <a:cs typeface="Verdana"/>
          <a:sym typeface="Calibri" charset="0"/>
        </a:defRPr>
      </a:lvl3pPr>
      <a:lvl4pPr marL="1504950" indent="-171450" algn="ctr" rtl="0" eaLnBrk="1" fontAlgn="base" hangingPunct="1">
        <a:spcBef>
          <a:spcPts val="500"/>
        </a:spcBef>
        <a:spcAft>
          <a:spcPct val="0"/>
        </a:spcAft>
        <a:buClr>
          <a:srgbClr val="BE0B34"/>
        </a:buClr>
        <a:buFont typeface="Arial"/>
        <a:buChar char="•"/>
        <a:defRPr sz="1200">
          <a:solidFill>
            <a:srgbClr val="6F868D"/>
          </a:solidFill>
          <a:latin typeface="Verdana"/>
          <a:ea typeface="+mn-ea"/>
          <a:cs typeface="Verdana"/>
          <a:sym typeface="Calibri" charset="0"/>
        </a:defRPr>
      </a:lvl4pPr>
      <a:lvl5pPr marL="1962150" indent="-171450" algn="ctr" rtl="0" eaLnBrk="1" fontAlgn="base" hangingPunct="1">
        <a:spcBef>
          <a:spcPts val="500"/>
        </a:spcBef>
        <a:spcAft>
          <a:spcPct val="0"/>
        </a:spcAft>
        <a:buClr>
          <a:srgbClr val="BE0B34"/>
        </a:buClr>
        <a:buFont typeface="Arial"/>
        <a:buChar char="•"/>
        <a:defRPr sz="1200">
          <a:solidFill>
            <a:srgbClr val="6F868D"/>
          </a:solidFill>
          <a:latin typeface="Verdana"/>
          <a:ea typeface="+mn-ea"/>
          <a:cs typeface="Verdana"/>
          <a:sym typeface="Calibri" charset="0"/>
        </a:defRPr>
      </a:lvl5pPr>
      <a:lvl6pPr marL="2247900" algn="ctr" rtl="0" eaLnBrk="1" fontAlgn="base" hangingPunct="1">
        <a:spcBef>
          <a:spcPts val="500"/>
        </a:spcBef>
        <a:spcAft>
          <a:spcPct val="0"/>
        </a:spcAft>
        <a:defRPr sz="2000">
          <a:solidFill>
            <a:srgbClr val="878787"/>
          </a:solidFill>
          <a:latin typeface="+mn-lt"/>
          <a:ea typeface="+mn-ea"/>
          <a:cs typeface="+mn-cs"/>
          <a:sym typeface="Calibri" charset="0"/>
        </a:defRPr>
      </a:lvl6pPr>
      <a:lvl7pPr marL="2705100" algn="ctr" rtl="0" eaLnBrk="1" fontAlgn="base" hangingPunct="1">
        <a:spcBef>
          <a:spcPts val="500"/>
        </a:spcBef>
        <a:spcAft>
          <a:spcPct val="0"/>
        </a:spcAft>
        <a:defRPr sz="2000">
          <a:solidFill>
            <a:srgbClr val="878787"/>
          </a:solidFill>
          <a:latin typeface="+mn-lt"/>
          <a:ea typeface="+mn-ea"/>
          <a:cs typeface="+mn-cs"/>
          <a:sym typeface="Calibri" charset="0"/>
        </a:defRPr>
      </a:lvl7pPr>
      <a:lvl8pPr marL="3162300" algn="ctr" rtl="0" eaLnBrk="1" fontAlgn="base" hangingPunct="1">
        <a:spcBef>
          <a:spcPts val="500"/>
        </a:spcBef>
        <a:spcAft>
          <a:spcPct val="0"/>
        </a:spcAft>
        <a:defRPr sz="2000">
          <a:solidFill>
            <a:srgbClr val="878787"/>
          </a:solidFill>
          <a:latin typeface="+mn-lt"/>
          <a:ea typeface="+mn-ea"/>
          <a:cs typeface="+mn-cs"/>
          <a:sym typeface="Calibri" charset="0"/>
        </a:defRPr>
      </a:lvl8pPr>
      <a:lvl9pPr marL="3619500" algn="ctr" rtl="0" eaLnBrk="1" fontAlgn="base" hangingPunct="1">
        <a:spcBef>
          <a:spcPts val="500"/>
        </a:spcBef>
        <a:spcAft>
          <a:spcPct val="0"/>
        </a:spcAft>
        <a:defRPr sz="2000">
          <a:solidFill>
            <a:srgbClr val="878787"/>
          </a:solidFill>
          <a:latin typeface="+mn-lt"/>
          <a:ea typeface="+mn-ea"/>
          <a:cs typeface="+mn-cs"/>
          <a:sym typeface="Calibri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7DC966-7AD0-EA4E-8C39-C5095F046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48CD09-1EE7-8745-AB3C-21E7A359E5F3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75BEBEC-96BF-584E-AF6B-88069C3708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291" y="0"/>
            <a:ext cx="8208338" cy="1103313"/>
          </a:xfrm>
        </p:spPr>
        <p:txBody>
          <a:bodyPr/>
          <a:lstStyle/>
          <a:p>
            <a:r>
              <a:rPr lang="en-US" sz="2800" dirty="0">
                <a:latin typeface="Century Gothic" panose="020B0502020202020204" pitchFamily="34" charset="0"/>
              </a:rPr>
              <a:t>What does research say about student-course surveys?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F21C960-9663-BE41-9DEA-AF65CB8BF5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116" y="1103313"/>
            <a:ext cx="8523513" cy="3582405"/>
          </a:xfrm>
        </p:spPr>
        <p:txBody>
          <a:bodyPr>
            <a:normAutofit fontScale="85000" lnSpcReduction="10000"/>
          </a:bodyPr>
          <a:lstStyle/>
          <a:p>
            <a:r>
              <a:rPr lang="en-US" dirty="0">
                <a:latin typeface="Century Gothic" panose="020B0502020202020204" pitchFamily="34" charset="0"/>
              </a:rPr>
              <a:t>Results are weakly correlated to other measures of teaching effectiveness</a:t>
            </a:r>
          </a:p>
          <a:p>
            <a:r>
              <a:rPr lang="en-US" dirty="0">
                <a:latin typeface="Century Gothic" panose="020B0502020202020204" pitchFamily="34" charset="0"/>
              </a:rPr>
              <a:t>Results are often reported in statistically problematic ways</a:t>
            </a:r>
          </a:p>
          <a:p>
            <a:r>
              <a:rPr lang="en-US" dirty="0">
                <a:latin typeface="Century Gothic" panose="020B0502020202020204" pitchFamily="34" charset="0"/>
              </a:rPr>
              <a:t>Student responses are influenced by a variety of factors, including meeting time, class size, subject matter, grade expectation (and more. . . )</a:t>
            </a:r>
            <a:endParaRPr lang="en-US" dirty="0">
              <a:latin typeface="Century Gothic" panose="020B0502020202020204" pitchFamily="34" charset="0"/>
              <a:sym typeface="Wingdings" pitchFamily="2" charset="2"/>
            </a:endParaRPr>
          </a:p>
          <a:p>
            <a:pPr marL="419100" lvl="1" indent="0">
              <a:buNone/>
            </a:pPr>
            <a:endParaRPr lang="en-US" dirty="0">
              <a:latin typeface="Century Gothic" panose="020B0502020202020204" pitchFamily="34" charset="0"/>
              <a:sym typeface="Wingdings" pitchFamily="2" charset="2"/>
            </a:endParaRPr>
          </a:p>
          <a:p>
            <a:r>
              <a:rPr lang="en-US" b="1" dirty="0">
                <a:latin typeface="Century Gothic" panose="020B0502020202020204" pitchFamily="34" charset="0"/>
                <a:sym typeface="Wingdings" pitchFamily="2" charset="2"/>
              </a:rPr>
              <a:t>Student bias</a:t>
            </a:r>
            <a:r>
              <a:rPr lang="en-US" dirty="0">
                <a:latin typeface="Century Gothic" panose="020B0502020202020204" pitchFamily="34" charset="0"/>
                <a:sym typeface="Wingdings" pitchFamily="2" charset="2"/>
              </a:rPr>
              <a:t> influences responses, documented for:</a:t>
            </a:r>
          </a:p>
          <a:p>
            <a:pPr lvl="1"/>
            <a:r>
              <a:rPr lang="en-US" sz="1900" dirty="0">
                <a:latin typeface="Century Gothic" panose="020B0502020202020204" pitchFamily="34" charset="0"/>
                <a:sym typeface="Wingdings" pitchFamily="2" charset="2"/>
              </a:rPr>
              <a:t>Male vs. female instructors</a:t>
            </a:r>
          </a:p>
          <a:p>
            <a:pPr lvl="1"/>
            <a:r>
              <a:rPr lang="en-US" sz="1900" dirty="0">
                <a:latin typeface="Century Gothic" panose="020B0502020202020204" pitchFamily="34" charset="0"/>
                <a:sym typeface="Wingdings" pitchFamily="2" charset="2"/>
              </a:rPr>
              <a:t>Instructors’ racial and ethnic backgrounds</a:t>
            </a:r>
          </a:p>
          <a:p>
            <a:pPr lvl="1"/>
            <a:r>
              <a:rPr lang="en-US" sz="1900" dirty="0">
                <a:latin typeface="Century Gothic" panose="020B0502020202020204" pitchFamily="34" charset="0"/>
                <a:sym typeface="Wingdings" pitchFamily="2" charset="2"/>
              </a:rPr>
              <a:t>Instructors’ physical attributes</a:t>
            </a:r>
          </a:p>
          <a:p>
            <a:pPr lvl="1"/>
            <a:r>
              <a:rPr lang="en-US" sz="1900" dirty="0">
                <a:latin typeface="Century Gothic" panose="020B0502020202020204" pitchFamily="34" charset="0"/>
                <a:sym typeface="Wingdings" pitchFamily="2" charset="2"/>
              </a:rPr>
              <a:t>Gender-nonconforming instructors</a:t>
            </a:r>
          </a:p>
          <a:p>
            <a:pPr lvl="1"/>
            <a:r>
              <a:rPr lang="en-US" sz="1900" dirty="0">
                <a:latin typeface="Century Gothic" panose="020B0502020202020204" pitchFamily="34" charset="0"/>
                <a:sym typeface="Wingdings" pitchFamily="2" charset="2"/>
              </a:rPr>
              <a:t>And more. . . </a:t>
            </a:r>
          </a:p>
          <a:p>
            <a:endParaRPr lang="en-US" dirty="0">
              <a:latin typeface="Century Gothic" panose="020B0502020202020204" pitchFamily="34" charset="0"/>
              <a:sym typeface="Wingdings" pitchFamily="2" charset="2"/>
            </a:endParaRPr>
          </a:p>
          <a:p>
            <a:endParaRPr lang="en-US" dirty="0">
              <a:latin typeface="Century Gothic" panose="020B0502020202020204" pitchFamily="34" charset="0"/>
              <a:sym typeface="Wingdings" pitchFamily="2" charset="2"/>
            </a:endParaRPr>
          </a:p>
          <a:p>
            <a:pPr lvl="1"/>
            <a:endParaRPr lang="en-US" dirty="0">
              <a:latin typeface="Century Gothic" panose="020B0502020202020204" pitchFamily="34" charset="0"/>
              <a:sym typeface="Wingdings" pitchFamily="2" charset="2"/>
            </a:endParaRPr>
          </a:p>
          <a:p>
            <a:pPr lvl="1"/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20C4B72D-DC55-0F48-9700-112F9C2F324E}"/>
              </a:ext>
            </a:extLst>
          </p:cNvPr>
          <p:cNvSpPr/>
          <p:nvPr/>
        </p:nvSpPr>
        <p:spPr bwMode="auto">
          <a:xfrm>
            <a:off x="370116" y="2590800"/>
            <a:ext cx="8523513" cy="2094918"/>
          </a:xfrm>
          <a:prstGeom prst="roundRect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615392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8B4203CE-6C66-1442-B49A-20C0D2AA25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latin typeface="Century Gothic" panose="020B0502020202020204" pitchFamily="34" charset="0"/>
              </a:rPr>
              <a:t>Best-practice recommendations for student course surveys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91902CC-4A26-0346-AF24-9253EBAA61D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131D21-4A4F-034C-896A-AD009F94F6BB}" type="slidenum">
              <a:rPr lang="en-US" smtClean="0"/>
              <a:t>2</a:t>
            </a:fld>
            <a:endParaRPr lang="en-US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BE96D0AE-B33B-2244-B811-D314CB00C6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43776" y="1233962"/>
            <a:ext cx="8219224" cy="3778889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sz="2000" dirty="0">
                <a:latin typeface="Century Gothic" panose="020B0502020202020204" pitchFamily="34" charset="0"/>
              </a:rPr>
              <a:t>Questions should focus on student experience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>
                <a:latin typeface="Century Gothic" panose="020B0502020202020204" pitchFamily="34" charset="0"/>
              </a:rPr>
              <a:t>Primary use should be formative feedback for instructors (“surveys,” not “evaluations”)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>
                <a:latin typeface="Century Gothic" panose="020B0502020202020204" pitchFamily="34" charset="0"/>
              </a:rPr>
              <a:t>Never compare faculty members to each other or to a departmental average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>
                <a:latin typeface="Century Gothic" panose="020B0502020202020204" pitchFamily="34" charset="0"/>
              </a:rPr>
              <a:t>Distribution of responses should be reported, with response rate for each question—not average/median/standard deviation.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>
                <a:latin typeface="Century Gothic" panose="020B0502020202020204" pitchFamily="34" charset="0"/>
              </a:rPr>
              <a:t>Use </a:t>
            </a:r>
            <a:r>
              <a:rPr lang="en-US" sz="2000" b="1" dirty="0">
                <a:latin typeface="Century Gothic" panose="020B0502020202020204" pitchFamily="34" charset="0"/>
              </a:rPr>
              <a:t>only</a:t>
            </a:r>
            <a:r>
              <a:rPr lang="en-US" sz="2000" dirty="0">
                <a:latin typeface="Century Gothic" panose="020B0502020202020204" pitchFamily="34" charset="0"/>
              </a:rPr>
              <a:t> in conjunction with other evidence of teaching effectiveness</a:t>
            </a:r>
          </a:p>
          <a:p>
            <a:endParaRPr lang="en-US" sz="2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5329424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5A3CE4-F2FB-3B47-8F55-3635A80B20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latin typeface="Century Gothic" panose="020B0502020202020204" pitchFamily="34" charset="0"/>
              </a:rPr>
              <a:t>What was the process for developing the new student-survey questions?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4D23E9E-2EB8-3647-AA62-20A3E43DAA1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B17539-672D-2847-B799-9A2A8D95C747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59F170-DBE4-3646-AB92-1C3F435DA1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2514" y="1103313"/>
            <a:ext cx="8218715" cy="3653744"/>
          </a:xfrm>
        </p:spPr>
        <p:txBody>
          <a:bodyPr/>
          <a:lstStyle/>
          <a:p>
            <a:r>
              <a:rPr lang="en-US" sz="2000" dirty="0">
                <a:latin typeface="Century Gothic" panose="020B0502020202020204" pitchFamily="34" charset="0"/>
              </a:rPr>
              <a:t>Concept discussions with campus leadership groups</a:t>
            </a:r>
          </a:p>
          <a:p>
            <a:r>
              <a:rPr lang="en-US" sz="2000" dirty="0">
                <a:latin typeface="Century Gothic" panose="020B0502020202020204" pitchFamily="34" charset="0"/>
              </a:rPr>
              <a:t>Faculty working group (13 colleges, 16 faculty members) reviewed literature and best-practice recommendations before proposing new questions</a:t>
            </a:r>
          </a:p>
          <a:p>
            <a:r>
              <a:rPr lang="en-US" sz="2000" dirty="0">
                <a:latin typeface="Century Gothic" panose="020B0502020202020204" pitchFamily="34" charset="0"/>
                <a:sym typeface="Wingdings" pitchFamily="2" charset="2"/>
              </a:rPr>
              <a:t>Iterative narrowing and  improvement</a:t>
            </a:r>
            <a:endParaRPr lang="en-US" sz="2000" dirty="0">
              <a:latin typeface="Century Gothic" panose="020B0502020202020204" pitchFamily="34" charset="0"/>
            </a:endParaRPr>
          </a:p>
          <a:p>
            <a:r>
              <a:rPr lang="en-US" sz="2000" dirty="0">
                <a:latin typeface="Century Gothic" panose="020B0502020202020204" pitchFamily="34" charset="0"/>
              </a:rPr>
              <a:t>Focus groups with instructors and students</a:t>
            </a:r>
          </a:p>
          <a:p>
            <a:r>
              <a:rPr lang="en-US" sz="2000" dirty="0">
                <a:latin typeface="Century Gothic" panose="020B0502020202020204" pitchFamily="34" charset="0"/>
              </a:rPr>
              <a:t>Small-scale pilot testing with ~450 students (1 instructor)</a:t>
            </a:r>
          </a:p>
          <a:p>
            <a:r>
              <a:rPr lang="en-US" sz="2000" dirty="0">
                <a:latin typeface="Century Gothic" panose="020B0502020202020204" pitchFamily="34" charset="0"/>
              </a:rPr>
              <a:t>Larger-scale pilot testing with 28 instructors, 39 courses</a:t>
            </a:r>
            <a:endParaRPr lang="en-US" sz="2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221876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B17539-672D-2847-B799-9A2A8D95C747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1100" y="0"/>
            <a:ext cx="6774801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2046340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Default - Title Slide">
  <a:themeElements>
    <a:clrScheme name="Default - Title Slid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  <a:txDef>
      <a:spPr bwMode="auto">
        <a:noFill/>
        <a:ln>
          <a:noFill/>
        </a:ln>
        <a:effectLst/>
        <a:extLst>
          <a:ext uri="{FAA26D3D-D897-4be2-8F04-BA451C77F1D7}">
            <ma14:placeholderFlag xmlns:ma14="http://schemas.microsoft.com/office/mac/drawingml/2011/main" xmlns="" val="1"/>
          </a:ext>
          <a:ext uri="{909E8E84-426E-40dd-AFC4-6F175D3DCCD1}">
            <a14:hiddenFill xmlns=""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="" xmlns:a14="http://schemas.microsoft.com/office/drawing/2010/main" w="12700">
              <a:solidFill>
                <a:schemeClr val="tx1"/>
              </a:solidFill>
              <a:miter lim="800000"/>
              <a:headEnd/>
              <a:tailEnd/>
            </a14:hiddenLine>
          </a:ex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rgbClr val="000000">
                    <a:alpha val="74998"/>
                  </a:srgbClr>
                </a:outerShdw>
              </a:effectLst>
            </a14:hiddenEffects>
          </a:ext>
        </a:extLst>
      </a:spPr>
      <a:bodyPr vert="horz" wrap="square" lIns="38100" tIns="38100" rIns="38100" bIns="38100" numCol="1" anchor="ctr" anchorCtr="0" compatLnSpc="1">
        <a:prstTxWarp prst="textNoShape">
          <a:avLst/>
        </a:prstTxWarp>
      </a:bodyPr>
      <a:lstStyle>
        <a:defPPr>
          <a:defRPr sz="3400" b="0" i="0" dirty="0" smtClean="0">
            <a:latin typeface="Times New Roman"/>
          </a:defRPr>
        </a:defPPr>
      </a:lstStyle>
    </a:txDef>
  </a:objectDefaults>
  <a:extraClrSchemeLst>
    <a:extraClrScheme>
      <a:clrScheme name="Default - Title Slid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IA_white_triangle" id="{FA12286C-EE8A-D44D-8830-FD90D15EEF9D}" vid="{87A378DF-C575-1642-AD1C-5763E6C956D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OIA_white_triangle</Template>
  <TotalTime>312</TotalTime>
  <Pages>0</Pages>
  <Words>231</Words>
  <Characters>0</Characters>
  <Application>Microsoft Office PowerPoint</Application>
  <PresentationFormat>On-screen Show (16:9)</PresentationFormat>
  <Lines>0</Lines>
  <Paragraphs>34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Century Gothic</vt:lpstr>
      <vt:lpstr>Gill Sans</vt:lpstr>
      <vt:lpstr>Verdana</vt:lpstr>
      <vt:lpstr>Default - Title Slide</vt:lpstr>
      <vt:lpstr>What does research say about student-course surveys? </vt:lpstr>
      <vt:lpstr>Best-practice recommendations for student course surveys</vt:lpstr>
      <vt:lpstr>What was the process for developing the new student-survey questions?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SAMPLE TITLE</dc:title>
  <dc:creator>Microsoft Office User</dc:creator>
  <cp:lastModifiedBy>Burd, Gail D - (gburd)</cp:lastModifiedBy>
  <cp:revision>15</cp:revision>
  <cp:lastPrinted>2019-09-25T23:33:21Z</cp:lastPrinted>
  <dcterms:created xsi:type="dcterms:W3CDTF">2019-02-13T15:23:16Z</dcterms:created>
  <dcterms:modified xsi:type="dcterms:W3CDTF">2019-09-25T23:40:13Z</dcterms:modified>
</cp:coreProperties>
</file>